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F7FCF3-DD6B-4757-88EA-FAF584BB7D99}" type="datetimeFigureOut">
              <a:rPr lang="pl-PL" smtClean="0"/>
              <a:pPr/>
              <a:t>2016-01-20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5E7837-CEFC-40B0-B128-294541381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8092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Spotkanie przyjaciół i fanów firmy </a:t>
            </a: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Canon</a:t>
            </a:r>
            <a:endParaRPr lang="pl-PL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Zaproszenia specjalne na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wernisaż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4.10.2015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godz.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18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Galeria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Bunkier Sztuki </a:t>
            </a:r>
          </a:p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Plac Szczepański 3a, Kraków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036496" cy="1470025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WORLD PRESS PHOTO 2015</a:t>
            </a:r>
            <a:endParaRPr lang="pl-PL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64807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Ta pomoc - Przywraca wiarę w człowieka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Ta pomoc - Przywraca wiarę w człowi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4754"/>
            <a:ext cx="8496944" cy="56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64807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Było o czym rozmawiać - wiele wspaniałych prac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 descr="Było o czym rozmawiać - wiele wspaniałych pr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493946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648072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tx1"/>
                </a:solidFill>
                <a:latin typeface="Bookman Old Style" pitchFamily="18" charset="0"/>
              </a:rPr>
              <a:t>Tessa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i rozmowy o wystawie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Tessa i rozmowy o wystaw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4753"/>
            <a:ext cx="8496944" cy="5663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352928" cy="112474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Podziękowanie dla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Organizatorów</a:t>
            </a:r>
          </a:p>
          <a:p>
            <a:r>
              <a:rPr lang="pl-PL" dirty="0" err="1" smtClean="0">
                <a:solidFill>
                  <a:schemeClr val="tx1"/>
                </a:solidFill>
                <a:latin typeface="Bookman Old Style" pitchFamily="18" charset="0"/>
              </a:rPr>
              <a:t>World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Press Photo i Canon Polska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</a:p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Do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zobaczenia w 2016 roku.</a:t>
            </a:r>
          </a:p>
          <a:p>
            <a:endParaRPr lang="pl-PL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Podziekowanie dla Organizatoró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3945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24936" cy="936104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Rozpoczęcie wystawy </a:t>
            </a:r>
            <a:b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  <a:t>WORLD PRESS PHOTO – </a:t>
            </a:r>
            <a: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  <a:t>Kraków</a:t>
            </a:r>
            <a:endParaRPr lang="pl-PL" sz="28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04856" cy="68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24936" cy="936104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Światowa premiera wystawy</a:t>
            </a: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  <a:t>WORLD PRESS PHOTO </a:t>
            </a:r>
            <a: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  <a:t>w Amsterdamie</a:t>
            </a:r>
            <a:endParaRPr lang="pl-PL" sz="28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863"/>
            <a:ext cx="9144000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 descr="WPF Otwarcie Organizatora z Holand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98" y="1218733"/>
            <a:ext cx="8460966" cy="5639267"/>
          </a:xfrm>
          <a:prstGeom prst="rect">
            <a:avLst/>
          </a:prstGeom>
        </p:spPr>
      </p:pic>
      <p:sp>
        <p:nvSpPr>
          <p:cNvPr id="10" name="Podtytuł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93610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  <a:t>WORLD PRESS PHOTO</a:t>
            </a:r>
            <a:b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 w Krakowie - otwarcie organizatora z Holandii</a:t>
            </a:r>
            <a:endParaRPr lang="pl-PL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93610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  <a:t>WORLD PRESS PHOTO</a:t>
            </a:r>
            <a:br>
              <a:rPr lang="pl-PL" sz="2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 w Krakowie - otwarcie organizatora z Holandii</a:t>
            </a:r>
            <a:endParaRPr lang="pl-PL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World Press Photo 2015 - Otwarcie w Krakow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42747"/>
            <a:ext cx="8424936" cy="561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352928" cy="93610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Zainteresowanie wśród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zaproszonych przez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Canon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Polska oraz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firmę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OPTIMA </a:t>
            </a:r>
            <a:r>
              <a:rPr lang="pl-PL" dirty="0" err="1" smtClean="0">
                <a:solidFill>
                  <a:schemeClr val="tx1"/>
                </a:solidFill>
                <a:latin typeface="Bookman Old Style" pitchFamily="18" charset="0"/>
              </a:rPr>
              <a:t>s.c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specjalnych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gości</a:t>
            </a:r>
            <a:endParaRPr lang="pl-PL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Zainteresowanie w śród zaproszonych Przez Canon Polska Gości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42747"/>
            <a:ext cx="8424936" cy="561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64807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Emocje i skupienie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Emocje i skupi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493945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352928" cy="936104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Bookman Old Style" pitchFamily="18" charset="0"/>
              </a:rPr>
              <a:t>Tessa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Bookman Old Style" pitchFamily="18" charset="0"/>
              </a:rPr>
              <a:t>Hetharia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-Projekt Manager z Holandii </a:t>
            </a:r>
            <a:b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i OPTIMA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Kraków Canon Pro - Dealer</a:t>
            </a:r>
            <a:endParaRPr lang="pl-PL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Tessa Hetharia-Projekt Manager z Holandii i OPTIMA krakó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97" y="1196752"/>
            <a:ext cx="8493943" cy="566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352928" cy="792088"/>
          </a:xfrm>
        </p:spPr>
        <p:txBody>
          <a:bodyPr>
            <a:noAutofit/>
          </a:bodyPr>
          <a:lstStyle/>
          <a:p>
            <a:r>
              <a:rPr lang="pl-PL" sz="2800" dirty="0" err="1" smtClean="0">
                <a:solidFill>
                  <a:schemeClr val="tx1"/>
                </a:solidFill>
                <a:latin typeface="Bookman Old Style" pitchFamily="18" charset="0"/>
              </a:rPr>
              <a:t>Tessa</a:t>
            </a: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 i goście na tle Laureata I </a:t>
            </a: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Nagrody </a:t>
            </a: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sz="2800" dirty="0" err="1" smtClean="0">
                <a:solidFill>
                  <a:schemeClr val="tx1"/>
                </a:solidFill>
                <a:latin typeface="Bookman Old Style" pitchFamily="18" charset="0"/>
              </a:rPr>
              <a:t>World</a:t>
            </a: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sz="2800" dirty="0" smtClean="0">
                <a:solidFill>
                  <a:schemeClr val="tx1"/>
                </a:solidFill>
                <a:latin typeface="Bookman Old Style" pitchFamily="18" charset="0"/>
              </a:rPr>
              <a:t>Press Photo 2015 </a:t>
            </a:r>
            <a:endParaRPr lang="pl-PL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Tessa i goscie na tle Laureata I Nagr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27" y="1196752"/>
            <a:ext cx="8493945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99</Words>
  <Application>Microsoft Office PowerPoint</Application>
  <PresentationFormat>Pokaz na ekranie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Kapitał</vt:lpstr>
      <vt:lpstr>WORLD PRESS PHOTO 2015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PRESS PHOTO 2015</dc:title>
  <dc:creator>Jarek</dc:creator>
  <cp:lastModifiedBy>Michał</cp:lastModifiedBy>
  <cp:revision>34</cp:revision>
  <dcterms:created xsi:type="dcterms:W3CDTF">2016-01-19T20:29:01Z</dcterms:created>
  <dcterms:modified xsi:type="dcterms:W3CDTF">2016-01-20T20:36:19Z</dcterms:modified>
</cp:coreProperties>
</file>